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9"/>
  </p:notesMasterIdLst>
  <p:sldIdLst>
    <p:sldId id="289" r:id="rId5"/>
    <p:sldId id="290" r:id="rId6"/>
    <p:sldId id="291" r:id="rId7"/>
    <p:sldId id="292" r:id="rId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C4E7778-1B4A-4775-B7D8-6687902777AA}">
          <p14:sldIdLst>
            <p14:sldId id="289"/>
          </p14:sldIdLst>
        </p14:section>
        <p14:section name="session 1" id="{06D66606-245B-4817-916E-2B4D051C76D3}">
          <p14:sldIdLst>
            <p14:sldId id="290"/>
          </p14:sldIdLst>
        </p14:section>
        <p14:section name="session 2" id="{3184C404-F2CC-4DBE-82A7-2008585BE306}">
          <p14:sldIdLst>
            <p14:sldId id="291"/>
          </p14:sldIdLst>
        </p14:section>
        <p14:section name="session 3" id="{C31AD4AB-F5B5-45B4-8EF7-9094BD832FB8}">
          <p14:sldIdLst>
            <p14:sldId id="2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583">
          <p15:clr>
            <a:srgbClr val="A4A3A4"/>
          </p15:clr>
        </p15:guide>
        <p15:guide id="2" pos="2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A2F"/>
    <a:srgbClr val="FFFFFF"/>
    <a:srgbClr val="3C3C3C"/>
    <a:srgbClr val="0096D2"/>
    <a:srgbClr val="F0FEF7"/>
    <a:srgbClr val="FFEFF2"/>
    <a:srgbClr val="FEDEE4"/>
    <a:srgbClr val="FFFBEB"/>
    <a:srgbClr val="FEF4D1"/>
    <a:srgbClr val="E37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B46117-07E2-5569-1210-3775649C3112}" v="14" dt="2025-03-14T09:25:44.6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87" autoAdjust="0"/>
    <p:restoredTop sz="86410" autoAdjust="0"/>
  </p:normalViewPr>
  <p:slideViewPr>
    <p:cSldViewPr snapToGrid="0" snapToObjects="1" showGuides="1">
      <p:cViewPr varScale="1">
        <p:scale>
          <a:sx n="97" d="100"/>
          <a:sy n="97" d="100"/>
        </p:scale>
        <p:origin x="468" y="51"/>
      </p:cViewPr>
      <p:guideLst>
        <p:guide orient="horz" pos="1583"/>
        <p:guide pos="2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-2504" y="-12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eg>
</file>

<file path=ppt/media/image10.jpeg>
</file>

<file path=ppt/media/image11.jpeg>
</file>

<file path=ppt/media/image12.tiff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1D7CF-5F4D-5148-AB1A-A05EF0B57D46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C7E9-CA6E-C945-826B-68C1FAB00F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5C0A1D-9B90-4253-9E4D-EE53F73778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BBD71-1AA6-4A9E-A1DE-2927C1D5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subhead/no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2137DA-A667-4FE2-9D2D-32E0E0B65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47107C-DEB1-48D3-8445-9B7BF7E69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801258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  <a:gd name="connsiteX4" fmla="*/ 0 w 9144000"/>
              <a:gd name="connsiteY4" fmla="*/ 779084 h 5143500"/>
              <a:gd name="connsiteX5" fmla="*/ 801258 w 9144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143500">
                <a:moveTo>
                  <a:pt x="801258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8" y="7790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behind text box to add</a:t>
            </a:r>
            <a:endParaRPr lang="en-US" dirty="0"/>
          </a:p>
          <a:p>
            <a:endParaRPr lang="en-GB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CE650A-C828-4DB1-8D63-3628C1FB8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0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centred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33B8871C-2F34-4D74-9253-6254E7432E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4266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4266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4266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4266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801258" y="2390095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5121BD-3184-7B4E-AF38-5D06A178D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9F35E-D774-46C7-99C7-2A9C27EB1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5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top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AE543399-62F6-46E4-9B66-E22AB3B7E2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D2251A7-71C7-418E-8902-6265DB653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993091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FBFCF30-02D1-924A-9CEA-301EA59457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C53ECB-251B-4142-8149-EC2D928DD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8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bottom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&quot;&quot;">
            <a:extLst>
              <a:ext uri="{FF2B5EF4-FFF2-40B4-BE49-F238E27FC236}">
                <a16:creationId xmlns:a16="http://schemas.microsoft.com/office/drawing/2014/main" id="{DADEA25C-E67C-462E-9899-B6F2DDA04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2CCBCA1-D1D3-4221-BC66-BE67A08AAF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3964897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7B17B-3FD5-B64C-B165-99E09B79C4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33CED8-322A-430D-AC8D-11423613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6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E91C0-3B07-4396-B613-6D988602E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0F291D7-D564-44DE-9E6A-2A1EE92F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318" y="9371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402133" y="1177717"/>
            <a:ext cx="8304607" cy="3536851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2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wo 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D4521FE-877C-4B9B-89E4-13BC1E3CF0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150" y="68532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58ED2EA-F67E-4B1F-9D63-3FFB062734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992829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1571687"/>
            <a:ext cx="8304607" cy="2985565"/>
          </a:xfrm>
          <a:prstGeom prst="rect">
            <a:avLst/>
          </a:prstGeom>
        </p:spPr>
        <p:txBody>
          <a:bodyPr lIns="0" numCol="2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two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F1E7E8-C77B-9449-9C41-C649D6B2C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3D0CA1-B78D-4AD8-8182-CD4A1803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04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4312" y="102393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7076C-2E88-41F8-936B-DF0A021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 slide with placeholder backgrou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77D53A-3456-4280-9F71-D5CC0DB0D0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5CD3C0-F3AA-428D-8F79-08BFF96E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45C1B1-F188-4A38-8465-8AF27134E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DAB4FF-E82C-49BA-8A81-6EC484C5EFD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35B4F4-BA88-4F7D-8512-7CCDEC16D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1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/closing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CDBFC0-1D04-4C79-A677-9BE0B2646B0B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EC6DB-43AB-44CD-B1E7-378FE57A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4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279A92-0AD8-4A27-91FA-116263BC262F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E751B9-BF2F-4C59-BE0D-3D4A4DC6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39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5821F2-1B4F-4FAF-9BF1-432322A2EF69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8F9A5F-1E68-42A9-8CA2-44FB86C1F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D4C723-9D0C-4B90-B5FA-A220EE916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9C0411-CD68-42A1-B5C8-5B68412AB25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16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249CD2-CAC2-4FF9-91D3-7F12C93014B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060D9-5CEE-46FF-AB6E-6511E2EA1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0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0CC79F-9B0A-4472-B829-F5C210F5281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AC28E-4BD3-417D-BE8C-90503C920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1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AF1867-A862-4EA0-88E6-1A6C4996018E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8E651-72ED-4A27-9038-3B13D0826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/subhead/image fixe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7420E-92AB-44B1-8969-40F702651FF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59159-F5D4-4AFF-BFC7-38396712D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6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fix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686050" y="1908697"/>
            <a:ext cx="3771900" cy="1326105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B111-35E7-49A5-AD2A-AB8A06532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7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19760A-70CA-F344-B257-539E482A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2D77EE-14A6-FA25-646F-8C7DB8652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66ED9-18D1-E721-4247-16835E48B2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81452A-4256-4FA1-B398-7FD019E580EC}" type="datetimeFigureOut">
              <a:rPr lang="en-GB" smtClean="0"/>
              <a:t>07/05/2025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C1EB1-39CE-1D1C-07B8-C3FD2362C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63" r:id="rId2"/>
    <p:sldLayoutId id="2147483714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06" r:id="rId9"/>
    <p:sldLayoutId id="2147483715" r:id="rId10"/>
    <p:sldLayoutId id="2147483723" r:id="rId11"/>
    <p:sldLayoutId id="2147483661" r:id="rId12"/>
    <p:sldLayoutId id="2147483672" r:id="rId13"/>
    <p:sldLayoutId id="2147483673" r:id="rId14"/>
    <p:sldLayoutId id="2147483700" r:id="rId15"/>
    <p:sldLayoutId id="2147483660" r:id="rId16"/>
    <p:sldLayoutId id="2147483677" r:id="rId17"/>
    <p:sldLayoutId id="2147483724" r:id="rId18"/>
    <p:sldLayoutId id="2147483725" r:id="rId19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B86D76A-74E3-52D2-3EB8-5D568616D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1939179"/>
            <a:ext cx="7679338" cy="1326105"/>
          </a:xfrm>
        </p:spPr>
        <p:txBody>
          <a:bodyPr/>
          <a:lstStyle/>
          <a:p>
            <a:r>
              <a:rPr lang="en-US" dirty="0"/>
              <a:t>Day 3: Sharing plans, data and code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6EBB7-FBE3-379E-D44B-0FDE725818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4171" y="3461927"/>
            <a:ext cx="4749325" cy="1434537"/>
          </a:xfrm>
        </p:spPr>
        <p:txBody>
          <a:bodyPr/>
          <a:lstStyle/>
          <a:p>
            <a:r>
              <a:rPr lang="en-US" dirty="0"/>
              <a:t>Anna Nowakowska, Mahmoud Elsherif, David Souto</a:t>
            </a:r>
          </a:p>
          <a:p>
            <a:r>
              <a:rPr lang="en-US" dirty="0"/>
              <a:t>School of Psychology and Vision Sciences</a:t>
            </a:r>
          </a:p>
        </p:txBody>
      </p:sp>
    </p:spTree>
    <p:extLst>
      <p:ext uri="{BB962C8B-B14F-4D97-AF65-F5344CB8AC3E}">
        <p14:creationId xmlns:p14="http://schemas.microsoft.com/office/powerpoint/2010/main" val="2702988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A10740-34A4-593D-0895-E69802AF2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-152507"/>
            <a:ext cx="8304607" cy="1202994"/>
          </a:xfrm>
        </p:spPr>
        <p:txBody>
          <a:bodyPr/>
          <a:lstStyle/>
          <a:p>
            <a:r>
              <a:rPr lang="en-GB" dirty="0"/>
              <a:t>Session 1: Pre-registration and registered reports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832274-38C4-489C-C81B-F2117ED6B7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0354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3CF46-1563-BFE8-F2F6-E4668C8BD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38E742-A97E-E16E-02E8-825BD60AE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2: Version Control with GitHub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BEAE3F-EB78-4AFF-01B9-7F4669239D7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53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B32BC-77AE-8B84-68C9-7F76D4EC3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4EC157-5BEF-3FCD-84EF-572903C45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3: Publishing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A009BA-7AD3-044A-1442-DFDFD75057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What’s FAIR?</a:t>
            </a:r>
          </a:p>
          <a:p>
            <a:pPr marL="0" indent="0">
              <a:buNone/>
            </a:pPr>
            <a:r>
              <a:rPr lang="en-GB" dirty="0"/>
              <a:t>Private links</a:t>
            </a:r>
          </a:p>
          <a:p>
            <a:pPr marL="0" indent="0">
              <a:buNone/>
            </a:pPr>
            <a:r>
              <a:rPr lang="en-GB" dirty="0"/>
              <a:t>Parting notes</a:t>
            </a:r>
          </a:p>
        </p:txBody>
      </p:sp>
    </p:spTree>
    <p:extLst>
      <p:ext uri="{BB962C8B-B14F-4D97-AF65-F5344CB8AC3E}">
        <p14:creationId xmlns:p14="http://schemas.microsoft.com/office/powerpoint/2010/main" val="99808228"/>
      </p:ext>
    </p:extLst>
  </p:cSld>
  <p:clrMapOvr>
    <a:masterClrMapping/>
  </p:clrMapOvr>
</p:sld>
</file>

<file path=ppt/theme/theme1.xml><?xml version="1.0" encoding="utf-8"?>
<a:theme xmlns:a="http://schemas.openxmlformats.org/drawingml/2006/main" name="UoL Powerpoint Guidelines Accessibility Design">
  <a:themeElements>
    <a:clrScheme name="University of Leicester - Citizens of Change">
      <a:dk1>
        <a:srgbClr val="3C3C3C"/>
      </a:dk1>
      <a:lt1>
        <a:srgbClr val="FFFFFF"/>
      </a:lt1>
      <a:dk2>
        <a:srgbClr val="3C3C3C"/>
      </a:dk2>
      <a:lt2>
        <a:srgbClr val="E6E6E6"/>
      </a:lt2>
      <a:accent1>
        <a:srgbClr val="E4042C"/>
      </a:accent1>
      <a:accent2>
        <a:srgbClr val="E37606"/>
      </a:accent2>
      <a:accent3>
        <a:srgbClr val="07A75A"/>
      </a:accent3>
      <a:accent4>
        <a:srgbClr val="0096D2"/>
      </a:accent4>
      <a:accent5>
        <a:srgbClr val="5A4BC2"/>
      </a:accent5>
      <a:accent6>
        <a:srgbClr val="AAAAAA"/>
      </a:accent6>
      <a:hlink>
        <a:srgbClr val="0096D2"/>
      </a:hlink>
      <a:folHlink>
        <a:srgbClr val="0096D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216000" tIns="187200" rIns="216000" bIns="187200" rtlCol="0">
        <a:spAutoFit/>
      </a:bodyPr>
      <a:lstStyle>
        <a:defPPr>
          <a:defRPr sz="4400" b="1" i="0" dirty="0" smtClean="0">
            <a:solidFill>
              <a:schemeClr val="accent1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4bb65b2-6de3-413b-94c3-5c928993f435" xsi:nil="true"/>
    <lcf76f155ced4ddcb4097134ff3c332f xmlns="13662a8c-25d8-44d7-a264-fe841afec899">
      <Terms xmlns="http://schemas.microsoft.com/office/infopath/2007/PartnerControls"/>
    </lcf76f155ced4ddcb4097134ff3c332f>
    <MediaLengthInSeconds xmlns="13662a8c-25d8-44d7-a264-fe841afec899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8A766190E6DE469884C8AAE13D89A7" ma:contentTypeVersion="11" ma:contentTypeDescription="Create a new document." ma:contentTypeScope="" ma:versionID="db31ffba24bb8d58cfc20c8154d882ce">
  <xsd:schema xmlns:xsd="http://www.w3.org/2001/XMLSchema" xmlns:xs="http://www.w3.org/2001/XMLSchema" xmlns:p="http://schemas.microsoft.com/office/2006/metadata/properties" xmlns:ns2="13662a8c-25d8-44d7-a264-fe841afec899" xmlns:ns3="54bb65b2-6de3-413b-94c3-5c928993f435" targetNamespace="http://schemas.microsoft.com/office/2006/metadata/properties" ma:root="true" ma:fieldsID="13afb85d3a069f9fab04dae969c9c194" ns2:_="" ns3:_="">
    <xsd:import namespace="13662a8c-25d8-44d7-a264-fe841afec899"/>
    <xsd:import namespace="54bb65b2-6de3-413b-94c3-5c928993f4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62a8c-25d8-44d7-a264-fe841afec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d023d89-6bf8-49d2-a6ae-99c0c7930fb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bb65b2-6de3-413b-94c3-5c928993f4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35fe629-2c3c-4feb-9db4-f9bc005a5118}" ma:internalName="TaxCatchAll" ma:showField="CatchAllData" ma:web="54bb65b2-6de3-413b-94c3-5c928993f4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501B442-2BF3-4C0A-81AF-DB2C966119F3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e7a5fc8e-e677-41ca-8019-df913e37547c"/>
    <ds:schemaRef ds:uri="http://purl.org/dc/dcmitype/"/>
    <ds:schemaRef ds:uri="http://schemas.microsoft.com/office/infopath/2007/PartnerControls"/>
    <ds:schemaRef ds:uri="67a03111-f570-43e0-9b48-49049b7e86ee"/>
    <ds:schemaRef ds:uri="http://purl.org/dc/elements/1.1/"/>
    <ds:schemaRef ds:uri="b21e8fb0-f567-48f8-95c5-03867779715e"/>
    <ds:schemaRef ds:uri="54bb65b2-6de3-413b-94c3-5c928993f435"/>
    <ds:schemaRef ds:uri="13662a8c-25d8-44d7-a264-fe841afec899"/>
  </ds:schemaRefs>
</ds:datastoreItem>
</file>

<file path=customXml/itemProps2.xml><?xml version="1.0" encoding="utf-8"?>
<ds:datastoreItem xmlns:ds="http://schemas.openxmlformats.org/officeDocument/2006/customXml" ds:itemID="{8B7F4C70-0432-4274-BCAF-0FBEA45BA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62a8c-25d8-44d7-a264-fe841afec899"/>
    <ds:schemaRef ds:uri="54bb65b2-6de3-413b-94c3-5c928993f4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1A78EDE-5FEE-4D4A-A6CE-BA46B95F7B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UoL Powerpoint Guidelines Accessibility Design.potx</Template>
  <TotalTime>32659</TotalTime>
  <Words>48</Words>
  <Application>Microsoft Office PowerPoint</Application>
  <PresentationFormat>On-screen Show (16:9)</PresentationFormat>
  <Paragraphs>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Georgia</vt:lpstr>
      <vt:lpstr>Lucida Grande</vt:lpstr>
      <vt:lpstr>UoL Powerpoint Guidelines Accessibility Design</vt:lpstr>
      <vt:lpstr>Day 3: Sharing plans, data and code</vt:lpstr>
      <vt:lpstr>Session 1: Pre-registration and registered reports</vt:lpstr>
      <vt:lpstr>Session 2: Version Control with GitHub</vt:lpstr>
      <vt:lpstr>Session 3: Publishing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David Souto</cp:lastModifiedBy>
  <cp:revision>485</cp:revision>
  <cp:lastPrinted>2020-07-06T08:56:06Z</cp:lastPrinted>
  <dcterms:created xsi:type="dcterms:W3CDTF">2020-04-08T13:53:01Z</dcterms:created>
  <dcterms:modified xsi:type="dcterms:W3CDTF">2025-05-07T09:08:53Z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0x0101002B8A766190E6DE469884C8AAE13D89A7</vt:lpwstr>
  </property>
  <property fmtid="{D5CDD505-2E9C-101B-9397-08002B2CF9AE}" pid="3" name="MediaServiceImageTags">
    <vt:lpwstr/>
  </property>
  <property fmtid="{D5CDD505-2E9C-101B-9397-08002B2CF9AE}" pid="4" name="Order">
    <vt:r8>53800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